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A2D-3BB5-4709-9193-DE9A4F0BF00D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FD84-5744-4DA8-8E5A-1D2A95444A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A2D-3BB5-4709-9193-DE9A4F0BF00D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FD84-5744-4DA8-8E5A-1D2A95444A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A2D-3BB5-4709-9193-DE9A4F0BF00D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FD84-5744-4DA8-8E5A-1D2A95444A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A2D-3BB5-4709-9193-DE9A4F0BF00D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FD84-5744-4DA8-8E5A-1D2A95444A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A2D-3BB5-4709-9193-DE9A4F0BF00D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FD84-5744-4DA8-8E5A-1D2A95444A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A2D-3BB5-4709-9193-DE9A4F0BF00D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FD84-5744-4DA8-8E5A-1D2A95444A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A2D-3BB5-4709-9193-DE9A4F0BF00D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FD84-5744-4DA8-8E5A-1D2A95444A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A2D-3BB5-4709-9193-DE9A4F0BF00D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FD84-5744-4DA8-8E5A-1D2A95444A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A2D-3BB5-4709-9193-DE9A4F0BF00D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FD84-5744-4DA8-8E5A-1D2A95444A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A2D-3BB5-4709-9193-DE9A4F0BF00D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FD84-5744-4DA8-8E5A-1D2A95444A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3A2D-3BB5-4709-9193-DE9A4F0BF00D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FD84-5744-4DA8-8E5A-1D2A95444A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E3A2D-3BB5-4709-9193-DE9A4F0BF00D}" type="datetimeFigureOut">
              <a:rPr lang="en-US" smtClean="0"/>
              <a:t>2/10/2010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2FD84-5744-4DA8-8E5A-1D2A95444AE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Map Skills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1_land_area-ea-cart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8199508" cy="4099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en-GB" dirty="0" smtClean="0"/>
              <a:t>Land Area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Population</a:t>
            </a:r>
            <a:endParaRPr lang="en-GB" dirty="0"/>
          </a:p>
        </p:txBody>
      </p:sp>
      <p:pic>
        <p:nvPicPr>
          <p:cNvPr id="4" name="Content Placeholder 3" descr="002_total_population-ea-cart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5588" y="1720042"/>
            <a:ext cx="8132824" cy="406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HEP</a:t>
            </a:r>
            <a:endParaRPr lang="en-GB" dirty="0"/>
          </a:p>
        </p:txBody>
      </p:sp>
      <p:pic>
        <p:nvPicPr>
          <p:cNvPr id="4" name="Content Placeholder 3" descr="110_hydroelectric_power-ea-cart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8286808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Timezones</a:t>
            </a:r>
            <a:endParaRPr lang="en-GB" dirty="0"/>
          </a:p>
        </p:txBody>
      </p:sp>
      <p:pic>
        <p:nvPicPr>
          <p:cNvPr id="4" name="Content Placeholder 3" descr="worldzon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6978"/>
            <a:ext cx="8229600" cy="4172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map_c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714488"/>
            <a:ext cx="563168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7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Map Skills</vt:lpstr>
      <vt:lpstr>Land Area</vt:lpstr>
      <vt:lpstr>Population</vt:lpstr>
      <vt:lpstr>HEP</vt:lpstr>
      <vt:lpstr>Timezones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</dc:creator>
  <cp:lastModifiedBy>Kate</cp:lastModifiedBy>
  <cp:revision>53</cp:revision>
  <dcterms:created xsi:type="dcterms:W3CDTF">2010-02-11T04:39:20Z</dcterms:created>
  <dcterms:modified xsi:type="dcterms:W3CDTF">2010-02-11T13:28:01Z</dcterms:modified>
</cp:coreProperties>
</file>